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2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6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2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3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7214-F632-4213-AB51-8D2C98A77BB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A2C1B-86E5-4CC0-9834-DC3ADADB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7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Chinese Dynasties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340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Currency, axel lengths, and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age.slidesharecdn.com/presentation1-131026110343-phpapp02/95/chinas-first-empire-qin-dynasty-2-638.jpg?cb=13827855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9271000" cy="577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0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Longest lasting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6j6s40PZoz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279400"/>
            <a:ext cx="97536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5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the Silk Road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95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29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Iron tools and weapons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7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ytimg.com/vi/6j6s40PZoz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279400"/>
            <a:ext cx="97536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948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created a magnificent tomb that included terracotta warriors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29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age.slidesharecdn.com/presentation1-131026110343-phpapp02/95/chinas-first-empire-qin-dynasty-2-638.jpg?cb=13827855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9271000" cy="577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61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China into one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Qin, Han, or Zhou?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Wu, the 7</a:t>
            </a:r>
            <a:r>
              <a:rPr lang="en-US" baseline="30000" dirty="0" smtClean="0"/>
              <a:t>th</a:t>
            </a:r>
            <a:r>
              <a:rPr lang="en-US" dirty="0" smtClean="0"/>
              <a:t> ruler of this dynasty ruled China for 54 years, increasing its territory to its largest in Chinese history.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5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44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1300" y="5092700"/>
            <a:ext cx="683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  </a:t>
            </a:r>
            <a:endParaRPr lang="en-US" sz="4800" dirty="0"/>
          </a:p>
        </p:txBody>
      </p:sp>
      <p:pic>
        <p:nvPicPr>
          <p:cNvPr id="1028" name="Picture 4" descr="http://image.slidesharecdn.com/presentation1-131026110343-phpapp02/95/chinas-first-empire-qin-dynasty-2-638.jpg?cb=13827855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47700"/>
            <a:ext cx="9271000" cy="577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00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Instituted Civil Service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451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8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ytimg.com/vi/VS7pKZJ3zPs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596899"/>
            <a:ext cx="8277225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2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Qin, Han, or Zhou?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Confucianism</a:t>
            </a:r>
            <a:r>
              <a:rPr lang="en-US" dirty="0"/>
              <a:t>, Daoism, and Legalism</a:t>
            </a:r>
          </a:p>
        </p:txBody>
      </p:sp>
    </p:spTree>
    <p:extLst>
      <p:ext uri="{BB962C8B-B14F-4D97-AF65-F5344CB8AC3E}">
        <p14:creationId xmlns:p14="http://schemas.microsoft.com/office/powerpoint/2010/main" val="11001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ytimg.com/vi/6j6s40PZoz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279400"/>
            <a:ext cx="9753600" cy="618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151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Qin, Han, or Zhou?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  <vt:lpstr>Qin, Han, or Zhou?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Qin, Han, or Zhou?</dc:title>
  <dc:creator>Blazer, Rod C.</dc:creator>
  <cp:lastModifiedBy>Dellinger, Donald L.</cp:lastModifiedBy>
  <cp:revision>12</cp:revision>
  <dcterms:created xsi:type="dcterms:W3CDTF">2016-01-08T12:50:08Z</dcterms:created>
  <dcterms:modified xsi:type="dcterms:W3CDTF">2018-01-22T18:32:25Z</dcterms:modified>
</cp:coreProperties>
</file>